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64_62DED5FD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56" r:id="rId2"/>
    <p:sldId id="357" r:id="rId3"/>
    <p:sldId id="3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59253A-7506-64C3-AC9E-65234C576F0E}" name="Wilson, Amy" initials="WA" userId="S::amy.wilson@bhp.com::7e348839-356f-4f39-8956-f50bec6747a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07EB9-E30D-484D-90DE-FB4BE0981C30}" v="5" dt="2024-08-07T21:39:12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05" autoAdjust="0"/>
    <p:restoredTop sz="96357" autoAdjust="0"/>
  </p:normalViewPr>
  <p:slideViewPr>
    <p:cSldViewPr>
      <p:cViewPr varScale="1">
        <p:scale>
          <a:sx n="110" d="100"/>
          <a:sy n="110" d="100"/>
        </p:scale>
        <p:origin x="23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son, Amy" userId="S::amy.wilson@bhp.com::7e348839-356f-4f39-8956-f50bec6747ad" providerId="AD" clId="Web-{E4948EB8-A81A-9DE4-C4C1-02319CBC5FD7}"/>
    <pc:docChg chg="mod modSld">
      <pc:chgData name="Wilson, Amy" userId="S::amy.wilson@bhp.com::7e348839-356f-4f39-8956-f50bec6747ad" providerId="AD" clId="Web-{E4948EB8-A81A-9DE4-C4C1-02319CBC5FD7}" dt="2024-08-08T00:27:41.428" v="134"/>
      <pc:docMkLst>
        <pc:docMk/>
      </pc:docMkLst>
      <pc:sldChg chg="modSp">
        <pc:chgData name="Wilson, Amy" userId="S::amy.wilson@bhp.com::7e348839-356f-4f39-8956-f50bec6747ad" providerId="AD" clId="Web-{E4948EB8-A81A-9DE4-C4C1-02319CBC5FD7}" dt="2024-08-08T00:27:41.428" v="134"/>
        <pc:sldMkLst>
          <pc:docMk/>
          <pc:sldMk cId="1658770941" sldId="356"/>
        </pc:sldMkLst>
        <pc:graphicFrameChg chg="mod modGraphic">
          <ac:chgData name="Wilson, Amy" userId="S::amy.wilson@bhp.com::7e348839-356f-4f39-8956-f50bec6747ad" providerId="AD" clId="Web-{E4948EB8-A81A-9DE4-C4C1-02319CBC5FD7}" dt="2024-08-08T00:27:41.428" v="134"/>
          <ac:graphicFrameMkLst>
            <pc:docMk/>
            <pc:sldMk cId="1658770941" sldId="356"/>
            <ac:graphicFrameMk id="8" creationId="{1CCC51B6-D6C2-FFE7-DB3A-230EDBC1C371}"/>
          </ac:graphicFrameMkLst>
        </pc:graphicFrameChg>
      </pc:sldChg>
      <pc:sldChg chg="modSp">
        <pc:chgData name="Wilson, Amy" userId="S::amy.wilson@bhp.com::7e348839-356f-4f39-8956-f50bec6747ad" providerId="AD" clId="Web-{E4948EB8-A81A-9DE4-C4C1-02319CBC5FD7}" dt="2024-08-08T00:23:50.583" v="34" actId="20577"/>
        <pc:sldMkLst>
          <pc:docMk/>
          <pc:sldMk cId="3020647239" sldId="359"/>
        </pc:sldMkLst>
        <pc:spChg chg="mod">
          <ac:chgData name="Wilson, Amy" userId="S::amy.wilson@bhp.com::7e348839-356f-4f39-8956-f50bec6747ad" providerId="AD" clId="Web-{E4948EB8-A81A-9DE4-C4C1-02319CBC5FD7}" dt="2024-08-08T00:23:50.583" v="34" actId="20577"/>
          <ac:spMkLst>
            <pc:docMk/>
            <pc:sldMk cId="3020647239" sldId="359"/>
            <ac:spMk id="3" creationId="{B16E0797-05D5-CF76-B17B-C4D2CC85C5FE}"/>
          </ac:spMkLst>
        </pc:spChg>
      </pc:sldChg>
    </pc:docChg>
  </pc:docChgLst>
  <pc:docChgLst>
    <pc:chgData name="Hedditch, Sam" userId="afa65176-88ec-46ef-aedc-dea89d26b0c2" providerId="ADAL" clId="{71C07EB9-E30D-484D-90DE-FB4BE0981C30}"/>
    <pc:docChg chg="undo redo custSel delSld modSld sldOrd">
      <pc:chgData name="Hedditch, Sam" userId="afa65176-88ec-46ef-aedc-dea89d26b0c2" providerId="ADAL" clId="{71C07EB9-E30D-484D-90DE-FB4BE0981C30}" dt="2024-09-08T19:45:26.671" v="1899"/>
      <pc:docMkLst>
        <pc:docMk/>
      </pc:docMkLst>
      <pc:sldChg chg="modSp mod ord">
        <pc:chgData name="Hedditch, Sam" userId="afa65176-88ec-46ef-aedc-dea89d26b0c2" providerId="ADAL" clId="{71C07EB9-E30D-484D-90DE-FB4BE0981C30}" dt="2024-09-08T19:45:26.671" v="1899"/>
        <pc:sldMkLst>
          <pc:docMk/>
          <pc:sldMk cId="1658770941" sldId="356"/>
        </pc:sldMkLst>
        <pc:graphicFrameChg chg="mod modGraphic">
          <ac:chgData name="Hedditch, Sam" userId="afa65176-88ec-46ef-aedc-dea89d26b0c2" providerId="ADAL" clId="{71C07EB9-E30D-484D-90DE-FB4BE0981C30}" dt="2024-08-07T21:40:07.506" v="1896" actId="20577"/>
          <ac:graphicFrameMkLst>
            <pc:docMk/>
            <pc:sldMk cId="1658770941" sldId="356"/>
            <ac:graphicFrameMk id="8" creationId="{1CCC51B6-D6C2-FFE7-DB3A-230EDBC1C371}"/>
          </ac:graphicFrameMkLst>
        </pc:graphicFrameChg>
      </pc:sldChg>
      <pc:sldChg chg="modSp del mod">
        <pc:chgData name="Hedditch, Sam" userId="afa65176-88ec-46ef-aedc-dea89d26b0c2" providerId="ADAL" clId="{71C07EB9-E30D-484D-90DE-FB4BE0981C30}" dt="2024-09-08T19:45:18.698" v="1897" actId="2696"/>
        <pc:sldMkLst>
          <pc:docMk/>
          <pc:sldMk cId="3020647239" sldId="359"/>
        </pc:sldMkLst>
        <pc:spChg chg="mod">
          <ac:chgData name="Hedditch, Sam" userId="afa65176-88ec-46ef-aedc-dea89d26b0c2" providerId="ADAL" clId="{71C07EB9-E30D-484D-90DE-FB4BE0981C30}" dt="2024-07-30T01:00:12.680" v="3" actId="14100"/>
          <ac:spMkLst>
            <pc:docMk/>
            <pc:sldMk cId="3020647239" sldId="359"/>
            <ac:spMk id="2" creationId="{0B493C7A-663E-69DA-53FD-30CC7B6A6E76}"/>
          </ac:spMkLst>
        </pc:spChg>
        <pc:spChg chg="mod">
          <ac:chgData name="Hedditch, Sam" userId="afa65176-88ec-46ef-aedc-dea89d26b0c2" providerId="ADAL" clId="{71C07EB9-E30D-484D-90DE-FB4BE0981C30}" dt="2024-07-30T02:55:24.635" v="1185" actId="20577"/>
          <ac:spMkLst>
            <pc:docMk/>
            <pc:sldMk cId="3020647239" sldId="359"/>
            <ac:spMk id="3" creationId="{B16E0797-05D5-CF76-B17B-C4D2CC85C5FE}"/>
          </ac:spMkLst>
        </pc:spChg>
      </pc:sldChg>
    </pc:docChg>
  </pc:docChgLst>
</pc:chgInfo>
</file>

<file path=ppt/comments/modernComment_164_62DED5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0561D6-4604-4537-A983-1A818272127F}" authorId="{8459253A-7506-64C3-AC9E-65234C576F0E}" created="2024-08-08T00:25:01.2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58770941" sldId="356"/>
      <ac:graphicFrameMk id="8" creationId="{1CCC51B6-D6C2-FFE7-DB3A-230EDBC1C371}"/>
      <ac:tblMk/>
      <ac:tcMk rowId="2041407266" colId="3224192016"/>
      <ac:txMk cp="88" len="11">
        <ac:context len="101" hash="3225102223"/>
      </ac:txMk>
    </ac:txMkLst>
    <p188:pos x="6816810" y="1657864"/>
    <p188:txBody>
      <a:bodyPr/>
      <a:lstStyle/>
      <a:p>
        <a:r>
          <a:rPr lang="en-US"/>
          <a:t>Who is site owner?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67202-2982-42AF-B840-94A0D4645725}" type="datetimeFigureOut">
              <a:rPr lang="en-AU" smtClean="0"/>
              <a:t>9/09/2024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E839A-A7EE-45D5-939B-EB82E502F4B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454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4466297-95BF-42EA-ADEB-5452621787CE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95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21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4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0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3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52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445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700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69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04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E75981-53F8-4174-8F05-C8A5CE0FBBE0}" type="slidenum">
              <a:rPr lang="en-US" smtClean="0">
                <a:solidFill>
                  <a:srgbClr val="476475"/>
                </a:solidFill>
              </a:rPr>
              <a:pPr/>
              <a:t>‹#›</a:t>
            </a:fld>
            <a:endParaRPr lang="en-US">
              <a:solidFill>
                <a:srgbClr val="476475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4CD1F5-88C3-470C-B8A8-560958424B35}" type="datetime3">
              <a:rPr lang="en-US" smtClean="0"/>
              <a:t>9 September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Click to add Presentation Title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361623F-FFAA-414D-9828-C6C1C28FB2C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9100" y="1368000"/>
            <a:ext cx="8415900" cy="453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3CF73094-6943-4D99-9F22-56F978C9F2E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36026" y="6330831"/>
            <a:ext cx="538163" cy="273862"/>
          </a:xfrm>
          <a:custGeom>
            <a:avLst/>
            <a:gdLst>
              <a:gd name="T0" fmla="*/ 937 w 5759"/>
              <a:gd name="T1" fmla="*/ 1733 h 2198"/>
              <a:gd name="T2" fmla="*/ 1052 w 5759"/>
              <a:gd name="T3" fmla="*/ 1684 h 2198"/>
              <a:gd name="T4" fmla="*/ 1111 w 5759"/>
              <a:gd name="T5" fmla="*/ 1585 h 2198"/>
              <a:gd name="T6" fmla="*/ 1107 w 5759"/>
              <a:gd name="T7" fmla="*/ 1456 h 2198"/>
              <a:gd name="T8" fmla="*/ 1030 w 5759"/>
              <a:gd name="T9" fmla="*/ 1352 h 2198"/>
              <a:gd name="T10" fmla="*/ 901 w 5759"/>
              <a:gd name="T11" fmla="*/ 1311 h 2198"/>
              <a:gd name="T12" fmla="*/ 4978 w 5759"/>
              <a:gd name="T13" fmla="*/ 907 h 2198"/>
              <a:gd name="T14" fmla="*/ 5105 w 5759"/>
              <a:gd name="T15" fmla="*/ 861 h 2198"/>
              <a:gd name="T16" fmla="*/ 5183 w 5759"/>
              <a:gd name="T17" fmla="*/ 750 h 2198"/>
              <a:gd name="T18" fmla="*/ 5183 w 5759"/>
              <a:gd name="T19" fmla="*/ 610 h 2198"/>
              <a:gd name="T20" fmla="*/ 5105 w 5759"/>
              <a:gd name="T21" fmla="*/ 498 h 2198"/>
              <a:gd name="T22" fmla="*/ 4978 w 5759"/>
              <a:gd name="T23" fmla="*/ 453 h 2198"/>
              <a:gd name="T24" fmla="*/ 848 w 5759"/>
              <a:gd name="T25" fmla="*/ 907 h 2198"/>
              <a:gd name="T26" fmla="*/ 977 w 5759"/>
              <a:gd name="T27" fmla="*/ 868 h 2198"/>
              <a:gd name="T28" fmla="*/ 1049 w 5759"/>
              <a:gd name="T29" fmla="*/ 773 h 2198"/>
              <a:gd name="T30" fmla="*/ 1064 w 5759"/>
              <a:gd name="T31" fmla="*/ 647 h 2198"/>
              <a:gd name="T32" fmla="*/ 1021 w 5759"/>
              <a:gd name="T33" fmla="*/ 533 h 2198"/>
              <a:gd name="T34" fmla="*/ 920 w 5759"/>
              <a:gd name="T35" fmla="*/ 463 h 2198"/>
              <a:gd name="T36" fmla="*/ 4056 w 5759"/>
              <a:gd name="T37" fmla="*/ 0 h 2198"/>
              <a:gd name="T38" fmla="*/ 5260 w 5759"/>
              <a:gd name="T39" fmla="*/ 27 h 2198"/>
              <a:gd name="T40" fmla="*/ 5485 w 5759"/>
              <a:gd name="T41" fmla="*/ 142 h 2198"/>
              <a:gd name="T42" fmla="*/ 5653 w 5759"/>
              <a:gd name="T43" fmla="*/ 325 h 2198"/>
              <a:gd name="T44" fmla="*/ 5747 w 5759"/>
              <a:gd name="T45" fmla="*/ 563 h 2198"/>
              <a:gd name="T46" fmla="*/ 5747 w 5759"/>
              <a:gd name="T47" fmla="*/ 826 h 2198"/>
              <a:gd name="T48" fmla="*/ 5653 w 5759"/>
              <a:gd name="T49" fmla="*/ 1063 h 2198"/>
              <a:gd name="T50" fmla="*/ 5485 w 5759"/>
              <a:gd name="T51" fmla="*/ 1246 h 2198"/>
              <a:gd name="T52" fmla="*/ 5260 w 5759"/>
              <a:gd name="T53" fmla="*/ 1361 h 2198"/>
              <a:gd name="T54" fmla="*/ 4595 w 5759"/>
              <a:gd name="T55" fmla="*/ 1388 h 2198"/>
              <a:gd name="T56" fmla="*/ 1897 w 5759"/>
              <a:gd name="T57" fmla="*/ 0 h 2198"/>
              <a:gd name="T58" fmla="*/ 3188 w 5759"/>
              <a:gd name="T59" fmla="*/ 0 h 2198"/>
              <a:gd name="T60" fmla="*/ 3188 w 5759"/>
              <a:gd name="T61" fmla="*/ 1388 h 2198"/>
              <a:gd name="T62" fmla="*/ 1897 w 5759"/>
              <a:gd name="T63" fmla="*/ 0 h 2198"/>
              <a:gd name="T64" fmla="*/ 1107 w 5759"/>
              <a:gd name="T65" fmla="*/ 12 h 2198"/>
              <a:gd name="T66" fmla="*/ 1341 w 5759"/>
              <a:gd name="T67" fmla="*/ 100 h 2198"/>
              <a:gd name="T68" fmla="*/ 1519 w 5759"/>
              <a:gd name="T69" fmla="*/ 259 h 2198"/>
              <a:gd name="T70" fmla="*/ 1617 w 5759"/>
              <a:gd name="T71" fmla="*/ 469 h 2198"/>
              <a:gd name="T72" fmla="*/ 1623 w 5759"/>
              <a:gd name="T73" fmla="*/ 699 h 2198"/>
              <a:gd name="T74" fmla="*/ 1561 w 5759"/>
              <a:gd name="T75" fmla="*/ 876 h 2198"/>
              <a:gd name="T76" fmla="*/ 1452 w 5759"/>
              <a:gd name="T77" fmla="*/ 1009 h 2198"/>
              <a:gd name="T78" fmla="*/ 1380 w 5759"/>
              <a:gd name="T79" fmla="*/ 1103 h 2198"/>
              <a:gd name="T80" fmla="*/ 1509 w 5759"/>
              <a:gd name="T81" fmla="*/ 1181 h 2198"/>
              <a:gd name="T82" fmla="*/ 1608 w 5759"/>
              <a:gd name="T83" fmla="*/ 1291 h 2198"/>
              <a:gd name="T84" fmla="*/ 1669 w 5759"/>
              <a:gd name="T85" fmla="*/ 1446 h 2198"/>
              <a:gd name="T86" fmla="*/ 1681 w 5759"/>
              <a:gd name="T87" fmla="*/ 1659 h 2198"/>
              <a:gd name="T88" fmla="*/ 1615 w 5759"/>
              <a:gd name="T89" fmla="*/ 1870 h 2198"/>
              <a:gd name="T90" fmla="*/ 1478 w 5759"/>
              <a:gd name="T91" fmla="*/ 2035 h 2198"/>
              <a:gd name="T92" fmla="*/ 1289 w 5759"/>
              <a:gd name="T93" fmla="*/ 2146 h 2198"/>
              <a:gd name="T94" fmla="*/ 1067 w 5759"/>
              <a:gd name="T95" fmla="*/ 2196 h 2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759" h="2198">
                <a:moveTo>
                  <a:pt x="540" y="1311"/>
                </a:moveTo>
                <a:lnTo>
                  <a:pt x="540" y="1735"/>
                </a:lnTo>
                <a:lnTo>
                  <a:pt x="901" y="1735"/>
                </a:lnTo>
                <a:lnTo>
                  <a:pt x="937" y="1733"/>
                </a:lnTo>
                <a:lnTo>
                  <a:pt x="971" y="1727"/>
                </a:lnTo>
                <a:lnTo>
                  <a:pt x="1001" y="1716"/>
                </a:lnTo>
                <a:lnTo>
                  <a:pt x="1028" y="1701"/>
                </a:lnTo>
                <a:lnTo>
                  <a:pt x="1052" y="1684"/>
                </a:lnTo>
                <a:lnTo>
                  <a:pt x="1071" y="1663"/>
                </a:lnTo>
                <a:lnTo>
                  <a:pt x="1088" y="1639"/>
                </a:lnTo>
                <a:lnTo>
                  <a:pt x="1101" y="1612"/>
                </a:lnTo>
                <a:lnTo>
                  <a:pt x="1111" y="1585"/>
                </a:lnTo>
                <a:lnTo>
                  <a:pt x="1116" y="1554"/>
                </a:lnTo>
                <a:lnTo>
                  <a:pt x="1119" y="1523"/>
                </a:lnTo>
                <a:lnTo>
                  <a:pt x="1115" y="1489"/>
                </a:lnTo>
                <a:lnTo>
                  <a:pt x="1107" y="1456"/>
                </a:lnTo>
                <a:lnTo>
                  <a:pt x="1094" y="1425"/>
                </a:lnTo>
                <a:lnTo>
                  <a:pt x="1076" y="1398"/>
                </a:lnTo>
                <a:lnTo>
                  <a:pt x="1055" y="1374"/>
                </a:lnTo>
                <a:lnTo>
                  <a:pt x="1030" y="1352"/>
                </a:lnTo>
                <a:lnTo>
                  <a:pt x="1001" y="1335"/>
                </a:lnTo>
                <a:lnTo>
                  <a:pt x="970" y="1322"/>
                </a:lnTo>
                <a:lnTo>
                  <a:pt x="936" y="1314"/>
                </a:lnTo>
                <a:lnTo>
                  <a:pt x="901" y="1311"/>
                </a:lnTo>
                <a:lnTo>
                  <a:pt x="540" y="1311"/>
                </a:lnTo>
                <a:close/>
                <a:moveTo>
                  <a:pt x="4595" y="453"/>
                </a:moveTo>
                <a:lnTo>
                  <a:pt x="4595" y="907"/>
                </a:lnTo>
                <a:lnTo>
                  <a:pt x="4978" y="907"/>
                </a:lnTo>
                <a:lnTo>
                  <a:pt x="5013" y="903"/>
                </a:lnTo>
                <a:lnTo>
                  <a:pt x="5046" y="895"/>
                </a:lnTo>
                <a:lnTo>
                  <a:pt x="5078" y="880"/>
                </a:lnTo>
                <a:lnTo>
                  <a:pt x="5105" y="861"/>
                </a:lnTo>
                <a:lnTo>
                  <a:pt x="5130" y="837"/>
                </a:lnTo>
                <a:lnTo>
                  <a:pt x="5152" y="811"/>
                </a:lnTo>
                <a:lnTo>
                  <a:pt x="5170" y="781"/>
                </a:lnTo>
                <a:lnTo>
                  <a:pt x="5183" y="750"/>
                </a:lnTo>
                <a:lnTo>
                  <a:pt x="5192" y="715"/>
                </a:lnTo>
                <a:lnTo>
                  <a:pt x="5194" y="679"/>
                </a:lnTo>
                <a:lnTo>
                  <a:pt x="5192" y="644"/>
                </a:lnTo>
                <a:lnTo>
                  <a:pt x="5183" y="610"/>
                </a:lnTo>
                <a:lnTo>
                  <a:pt x="5170" y="578"/>
                </a:lnTo>
                <a:lnTo>
                  <a:pt x="5152" y="548"/>
                </a:lnTo>
                <a:lnTo>
                  <a:pt x="5130" y="521"/>
                </a:lnTo>
                <a:lnTo>
                  <a:pt x="5105" y="498"/>
                </a:lnTo>
                <a:lnTo>
                  <a:pt x="5078" y="479"/>
                </a:lnTo>
                <a:lnTo>
                  <a:pt x="5046" y="465"/>
                </a:lnTo>
                <a:lnTo>
                  <a:pt x="5013" y="456"/>
                </a:lnTo>
                <a:lnTo>
                  <a:pt x="4978" y="453"/>
                </a:lnTo>
                <a:lnTo>
                  <a:pt x="4595" y="453"/>
                </a:lnTo>
                <a:close/>
                <a:moveTo>
                  <a:pt x="540" y="453"/>
                </a:moveTo>
                <a:lnTo>
                  <a:pt x="540" y="907"/>
                </a:lnTo>
                <a:lnTo>
                  <a:pt x="848" y="907"/>
                </a:lnTo>
                <a:lnTo>
                  <a:pt x="886" y="903"/>
                </a:lnTo>
                <a:lnTo>
                  <a:pt x="920" y="896"/>
                </a:lnTo>
                <a:lnTo>
                  <a:pt x="950" y="885"/>
                </a:lnTo>
                <a:lnTo>
                  <a:pt x="977" y="868"/>
                </a:lnTo>
                <a:lnTo>
                  <a:pt x="1001" y="848"/>
                </a:lnTo>
                <a:lnTo>
                  <a:pt x="1021" y="826"/>
                </a:lnTo>
                <a:lnTo>
                  <a:pt x="1036" y="801"/>
                </a:lnTo>
                <a:lnTo>
                  <a:pt x="1049" y="773"/>
                </a:lnTo>
                <a:lnTo>
                  <a:pt x="1058" y="743"/>
                </a:lnTo>
                <a:lnTo>
                  <a:pt x="1064" y="712"/>
                </a:lnTo>
                <a:lnTo>
                  <a:pt x="1066" y="679"/>
                </a:lnTo>
                <a:lnTo>
                  <a:pt x="1064" y="647"/>
                </a:lnTo>
                <a:lnTo>
                  <a:pt x="1058" y="617"/>
                </a:lnTo>
                <a:lnTo>
                  <a:pt x="1049" y="587"/>
                </a:lnTo>
                <a:lnTo>
                  <a:pt x="1036" y="558"/>
                </a:lnTo>
                <a:lnTo>
                  <a:pt x="1021" y="533"/>
                </a:lnTo>
                <a:lnTo>
                  <a:pt x="1001" y="510"/>
                </a:lnTo>
                <a:lnTo>
                  <a:pt x="977" y="491"/>
                </a:lnTo>
                <a:lnTo>
                  <a:pt x="950" y="475"/>
                </a:lnTo>
                <a:lnTo>
                  <a:pt x="920" y="463"/>
                </a:lnTo>
                <a:lnTo>
                  <a:pt x="886" y="456"/>
                </a:lnTo>
                <a:lnTo>
                  <a:pt x="848" y="453"/>
                </a:lnTo>
                <a:lnTo>
                  <a:pt x="540" y="453"/>
                </a:lnTo>
                <a:close/>
                <a:moveTo>
                  <a:pt x="4056" y="0"/>
                </a:moveTo>
                <a:lnTo>
                  <a:pt x="5066" y="0"/>
                </a:lnTo>
                <a:lnTo>
                  <a:pt x="5131" y="3"/>
                </a:lnTo>
                <a:lnTo>
                  <a:pt x="5197" y="12"/>
                </a:lnTo>
                <a:lnTo>
                  <a:pt x="5260" y="27"/>
                </a:lnTo>
                <a:lnTo>
                  <a:pt x="5320" y="48"/>
                </a:lnTo>
                <a:lnTo>
                  <a:pt x="5379" y="75"/>
                </a:lnTo>
                <a:lnTo>
                  <a:pt x="5434" y="106"/>
                </a:lnTo>
                <a:lnTo>
                  <a:pt x="5485" y="142"/>
                </a:lnTo>
                <a:lnTo>
                  <a:pt x="5534" y="181"/>
                </a:lnTo>
                <a:lnTo>
                  <a:pt x="5578" y="226"/>
                </a:lnTo>
                <a:lnTo>
                  <a:pt x="5617" y="274"/>
                </a:lnTo>
                <a:lnTo>
                  <a:pt x="5653" y="325"/>
                </a:lnTo>
                <a:lnTo>
                  <a:pt x="5684" y="380"/>
                </a:lnTo>
                <a:lnTo>
                  <a:pt x="5711" y="439"/>
                </a:lnTo>
                <a:lnTo>
                  <a:pt x="5731" y="499"/>
                </a:lnTo>
                <a:lnTo>
                  <a:pt x="5747" y="563"/>
                </a:lnTo>
                <a:lnTo>
                  <a:pt x="5756" y="628"/>
                </a:lnTo>
                <a:lnTo>
                  <a:pt x="5759" y="695"/>
                </a:lnTo>
                <a:lnTo>
                  <a:pt x="5756" y="761"/>
                </a:lnTo>
                <a:lnTo>
                  <a:pt x="5747" y="826"/>
                </a:lnTo>
                <a:lnTo>
                  <a:pt x="5731" y="889"/>
                </a:lnTo>
                <a:lnTo>
                  <a:pt x="5711" y="950"/>
                </a:lnTo>
                <a:lnTo>
                  <a:pt x="5684" y="1008"/>
                </a:lnTo>
                <a:lnTo>
                  <a:pt x="5653" y="1063"/>
                </a:lnTo>
                <a:lnTo>
                  <a:pt x="5617" y="1114"/>
                </a:lnTo>
                <a:lnTo>
                  <a:pt x="5578" y="1163"/>
                </a:lnTo>
                <a:lnTo>
                  <a:pt x="5534" y="1207"/>
                </a:lnTo>
                <a:lnTo>
                  <a:pt x="5485" y="1246"/>
                </a:lnTo>
                <a:lnTo>
                  <a:pt x="5434" y="1283"/>
                </a:lnTo>
                <a:lnTo>
                  <a:pt x="5379" y="1313"/>
                </a:lnTo>
                <a:lnTo>
                  <a:pt x="5320" y="1340"/>
                </a:lnTo>
                <a:lnTo>
                  <a:pt x="5260" y="1361"/>
                </a:lnTo>
                <a:lnTo>
                  <a:pt x="5197" y="1376"/>
                </a:lnTo>
                <a:lnTo>
                  <a:pt x="5131" y="1385"/>
                </a:lnTo>
                <a:lnTo>
                  <a:pt x="5066" y="1388"/>
                </a:lnTo>
                <a:lnTo>
                  <a:pt x="4595" y="1388"/>
                </a:lnTo>
                <a:lnTo>
                  <a:pt x="4595" y="2198"/>
                </a:lnTo>
                <a:lnTo>
                  <a:pt x="4056" y="2198"/>
                </a:lnTo>
                <a:lnTo>
                  <a:pt x="4056" y="0"/>
                </a:lnTo>
                <a:close/>
                <a:moveTo>
                  <a:pt x="1897" y="0"/>
                </a:moveTo>
                <a:lnTo>
                  <a:pt x="2436" y="0"/>
                </a:lnTo>
                <a:lnTo>
                  <a:pt x="2436" y="887"/>
                </a:lnTo>
                <a:lnTo>
                  <a:pt x="3188" y="887"/>
                </a:lnTo>
                <a:lnTo>
                  <a:pt x="3188" y="0"/>
                </a:lnTo>
                <a:lnTo>
                  <a:pt x="3728" y="0"/>
                </a:lnTo>
                <a:lnTo>
                  <a:pt x="3728" y="2198"/>
                </a:lnTo>
                <a:lnTo>
                  <a:pt x="3188" y="2198"/>
                </a:lnTo>
                <a:lnTo>
                  <a:pt x="3188" y="1388"/>
                </a:lnTo>
                <a:lnTo>
                  <a:pt x="2436" y="1388"/>
                </a:lnTo>
                <a:lnTo>
                  <a:pt x="2436" y="2198"/>
                </a:lnTo>
                <a:lnTo>
                  <a:pt x="1897" y="2198"/>
                </a:lnTo>
                <a:lnTo>
                  <a:pt x="1897" y="0"/>
                </a:lnTo>
                <a:close/>
                <a:moveTo>
                  <a:pt x="0" y="0"/>
                </a:moveTo>
                <a:lnTo>
                  <a:pt x="976" y="0"/>
                </a:lnTo>
                <a:lnTo>
                  <a:pt x="1043" y="3"/>
                </a:lnTo>
                <a:lnTo>
                  <a:pt x="1107" y="12"/>
                </a:lnTo>
                <a:lnTo>
                  <a:pt x="1169" y="26"/>
                </a:lnTo>
                <a:lnTo>
                  <a:pt x="1230" y="46"/>
                </a:lnTo>
                <a:lnTo>
                  <a:pt x="1287" y="71"/>
                </a:lnTo>
                <a:lnTo>
                  <a:pt x="1341" y="100"/>
                </a:lnTo>
                <a:lnTo>
                  <a:pt x="1391" y="134"/>
                </a:lnTo>
                <a:lnTo>
                  <a:pt x="1438" y="173"/>
                </a:lnTo>
                <a:lnTo>
                  <a:pt x="1480" y="214"/>
                </a:lnTo>
                <a:lnTo>
                  <a:pt x="1519" y="259"/>
                </a:lnTo>
                <a:lnTo>
                  <a:pt x="1552" y="308"/>
                </a:lnTo>
                <a:lnTo>
                  <a:pt x="1579" y="359"/>
                </a:lnTo>
                <a:lnTo>
                  <a:pt x="1602" y="413"/>
                </a:lnTo>
                <a:lnTo>
                  <a:pt x="1617" y="469"/>
                </a:lnTo>
                <a:lnTo>
                  <a:pt x="1628" y="528"/>
                </a:lnTo>
                <a:lnTo>
                  <a:pt x="1632" y="588"/>
                </a:lnTo>
                <a:lnTo>
                  <a:pt x="1630" y="645"/>
                </a:lnTo>
                <a:lnTo>
                  <a:pt x="1623" y="699"/>
                </a:lnTo>
                <a:lnTo>
                  <a:pt x="1613" y="748"/>
                </a:lnTo>
                <a:lnTo>
                  <a:pt x="1600" y="793"/>
                </a:lnTo>
                <a:lnTo>
                  <a:pt x="1582" y="836"/>
                </a:lnTo>
                <a:lnTo>
                  <a:pt x="1561" y="876"/>
                </a:lnTo>
                <a:lnTo>
                  <a:pt x="1538" y="913"/>
                </a:lnTo>
                <a:lnTo>
                  <a:pt x="1512" y="947"/>
                </a:lnTo>
                <a:lnTo>
                  <a:pt x="1483" y="979"/>
                </a:lnTo>
                <a:lnTo>
                  <a:pt x="1452" y="1009"/>
                </a:lnTo>
                <a:lnTo>
                  <a:pt x="1417" y="1036"/>
                </a:lnTo>
                <a:lnTo>
                  <a:pt x="1382" y="1063"/>
                </a:lnTo>
                <a:lnTo>
                  <a:pt x="1345" y="1087"/>
                </a:lnTo>
                <a:lnTo>
                  <a:pt x="1380" y="1103"/>
                </a:lnTo>
                <a:lnTo>
                  <a:pt x="1414" y="1120"/>
                </a:lnTo>
                <a:lnTo>
                  <a:pt x="1447" y="1139"/>
                </a:lnTo>
                <a:lnTo>
                  <a:pt x="1479" y="1159"/>
                </a:lnTo>
                <a:lnTo>
                  <a:pt x="1509" y="1181"/>
                </a:lnTo>
                <a:lnTo>
                  <a:pt x="1536" y="1205"/>
                </a:lnTo>
                <a:lnTo>
                  <a:pt x="1563" y="1231"/>
                </a:lnTo>
                <a:lnTo>
                  <a:pt x="1587" y="1259"/>
                </a:lnTo>
                <a:lnTo>
                  <a:pt x="1608" y="1291"/>
                </a:lnTo>
                <a:lnTo>
                  <a:pt x="1627" y="1325"/>
                </a:lnTo>
                <a:lnTo>
                  <a:pt x="1644" y="1362"/>
                </a:lnTo>
                <a:lnTo>
                  <a:pt x="1658" y="1402"/>
                </a:lnTo>
                <a:lnTo>
                  <a:pt x="1669" y="1446"/>
                </a:lnTo>
                <a:lnTo>
                  <a:pt x="1677" y="1494"/>
                </a:lnTo>
                <a:lnTo>
                  <a:pt x="1682" y="1545"/>
                </a:lnTo>
                <a:lnTo>
                  <a:pt x="1683" y="1600"/>
                </a:lnTo>
                <a:lnTo>
                  <a:pt x="1681" y="1659"/>
                </a:lnTo>
                <a:lnTo>
                  <a:pt x="1672" y="1717"/>
                </a:lnTo>
                <a:lnTo>
                  <a:pt x="1658" y="1770"/>
                </a:lnTo>
                <a:lnTo>
                  <a:pt x="1639" y="1822"/>
                </a:lnTo>
                <a:lnTo>
                  <a:pt x="1615" y="1870"/>
                </a:lnTo>
                <a:lnTo>
                  <a:pt x="1587" y="1917"/>
                </a:lnTo>
                <a:lnTo>
                  <a:pt x="1555" y="1960"/>
                </a:lnTo>
                <a:lnTo>
                  <a:pt x="1519" y="1999"/>
                </a:lnTo>
                <a:lnTo>
                  <a:pt x="1478" y="2035"/>
                </a:lnTo>
                <a:lnTo>
                  <a:pt x="1435" y="2068"/>
                </a:lnTo>
                <a:lnTo>
                  <a:pt x="1389" y="2098"/>
                </a:lnTo>
                <a:lnTo>
                  <a:pt x="1341" y="2123"/>
                </a:lnTo>
                <a:lnTo>
                  <a:pt x="1289" y="2146"/>
                </a:lnTo>
                <a:lnTo>
                  <a:pt x="1236" y="2164"/>
                </a:lnTo>
                <a:lnTo>
                  <a:pt x="1181" y="2179"/>
                </a:lnTo>
                <a:lnTo>
                  <a:pt x="1125" y="2189"/>
                </a:lnTo>
                <a:lnTo>
                  <a:pt x="1067" y="2196"/>
                </a:lnTo>
                <a:lnTo>
                  <a:pt x="1009" y="2198"/>
                </a:lnTo>
                <a:lnTo>
                  <a:pt x="0" y="219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AU" sz="1350"/>
          </a:p>
        </p:txBody>
      </p:sp>
    </p:spTree>
    <p:extLst>
      <p:ext uri="{BB962C8B-B14F-4D97-AF65-F5344CB8AC3E}">
        <p14:creationId xmlns:p14="http://schemas.microsoft.com/office/powerpoint/2010/main" val="4117657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6DA3-B1C9-4F69-BB86-359CAE8B53BC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D0363-1037-4D37-81EF-D5B050122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1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4_62DED5FD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685800">
              <a:spcBef>
                <a:spcPts val="450"/>
              </a:spcBef>
              <a:spcAft>
                <a:spcPts val="450"/>
              </a:spcAft>
              <a:defRPr/>
            </a:pPr>
            <a:fld id="{90E75981-53F8-4174-8F05-C8A5CE0FBBE0}" type="slidenum">
              <a:rPr lang="en-AU" sz="750" b="1">
                <a:solidFill>
                  <a:srgbClr val="476475"/>
                </a:solidFill>
                <a:latin typeface="Arial"/>
              </a:rPr>
              <a:pPr algn="ctr" defTabSz="685800">
                <a:spcBef>
                  <a:spcPts val="450"/>
                </a:spcBef>
                <a:spcAft>
                  <a:spcPts val="450"/>
                </a:spcAft>
                <a:defRPr/>
              </a:pPr>
              <a:t>1</a:t>
            </a:fld>
            <a:endParaRPr lang="en-AU" sz="750" b="1">
              <a:solidFill>
                <a:srgbClr val="476475"/>
              </a:solidFill>
              <a:latin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0273B49-8799-0B3F-65EF-E02CF1C0F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107680"/>
            <a:ext cx="8412164" cy="464344"/>
          </a:xfrm>
        </p:spPr>
        <p:txBody>
          <a:bodyPr>
            <a:normAutofit fontScale="90000"/>
          </a:bodyPr>
          <a:lstStyle/>
          <a:p>
            <a:r>
              <a:rPr lang="en-AU" sz="1500" dirty="0"/>
              <a:t>Yarning Circle Prom Hill Charter </a:t>
            </a:r>
            <a:br>
              <a:rPr lang="en-AU" dirty="0"/>
            </a:br>
            <a:endParaRPr lang="en-AU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CCC51B6-D6C2-FFE7-DB3A-230EDBC1C3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487807"/>
              </p:ext>
            </p:extLst>
          </p:nvPr>
        </p:nvGraphicFramePr>
        <p:xfrm>
          <a:off x="0" y="404664"/>
          <a:ext cx="9144000" cy="5963644"/>
        </p:xfrm>
        <a:graphic>
          <a:graphicData uri="http://schemas.openxmlformats.org/drawingml/2006/table">
            <a:tbl>
              <a:tblPr firstRow="1" firstCol="1" bandRow="1"/>
              <a:tblGrid>
                <a:gridCol w="3144110">
                  <a:extLst>
                    <a:ext uri="{9D8B030D-6E8A-4147-A177-3AD203B41FA5}">
                      <a16:colId xmlns:a16="http://schemas.microsoft.com/office/drawing/2014/main" val="4081888835"/>
                    </a:ext>
                  </a:extLst>
                </a:gridCol>
                <a:gridCol w="5999890">
                  <a:extLst>
                    <a:ext uri="{9D8B030D-6E8A-4147-A177-3AD203B41FA5}">
                      <a16:colId xmlns:a16="http://schemas.microsoft.com/office/drawing/2014/main" val="3224192016"/>
                    </a:ext>
                  </a:extLst>
                </a:gridCol>
              </a:tblGrid>
              <a:tr h="5766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>
                          <a:latin typeface="Arial"/>
                        </a:rPr>
                        <a:t>Item</a:t>
                      </a:r>
                      <a:endParaRPr lang="en-AU" dirty="0">
                        <a:latin typeface="Arial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b="1">
                          <a:latin typeface="Arial"/>
                        </a:rPr>
                        <a:t> Comments</a:t>
                      </a:r>
                      <a:endParaRPr lang="en-AU" b="1" dirty="0">
                        <a:latin typeface="Arial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498679"/>
                  </a:ext>
                </a:extLst>
              </a:tr>
              <a:tr h="99383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Rules for use of the space </a:t>
                      </a:r>
                      <a:endParaRPr lang="en-A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No Alcohol and no smoking at the site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Events to be organised must be verified with the site owner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A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407266"/>
                  </a:ext>
                </a:extLst>
              </a:tr>
              <a:tr h="6814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Appropriate use – encouraged use of the space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AU" sz="1100" b="0" i="0" u="none" strike="noStrike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Formal handover to when the space is open and accessible (Spirit / PSI / Newsletter/ Face to Face)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 place to sit and talk with teammates </a:t>
                      </a:r>
                    </a:p>
                    <a:p>
                      <a:pPr marL="171450" marR="0" lvl="0" indent="-17145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Place for quiet reflection  </a:t>
                      </a:r>
                      <a:endParaRPr lang="en-A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623794"/>
                  </a:ext>
                </a:extLst>
              </a:tr>
              <a:tr h="12937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Strategic use of the space for Indigenous Staff </a:t>
                      </a:r>
                      <a:endParaRPr lang="en-A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AMYAC Cultural Training team to be present at the space with a fire – promote this…Spirit? </a:t>
                      </a:r>
                    </a:p>
                    <a:p>
                      <a:pPr marL="171450" marR="0" lvl="0" indent="-17145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Aboriginal and Torres Strait</a:t>
                      </a: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 employee only sessions (once a quarter)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SLT / Diagonal Slice meeting (once a quarter)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746210"/>
                  </a:ext>
                </a:extLst>
              </a:tr>
              <a:tr h="12937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Opening event criteria – for EOI </a:t>
                      </a:r>
                      <a:endParaRPr lang="en-A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Welcome to country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Smoking Ceremony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Traditional Dance ‘</a:t>
                      </a:r>
                      <a:r>
                        <a:rPr lang="en-AU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Inma</a:t>
                      </a: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‘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Delivery of event to be from registered AMYAC members with appropriate cultural knowledge to deliver the event 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691752"/>
                  </a:ext>
                </a:extLst>
              </a:tr>
              <a:tr h="9603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Administrative questions – additions/ upgrades </a:t>
                      </a:r>
                      <a:endParaRPr lang="en-A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How to book the area for team use (Outlook online booking)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Who verifies the booking and use ? 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20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7709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ACCFA1-E86D-B8BF-6707-AE4FAEEC0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370368"/>
            <a:ext cx="8963025" cy="6117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031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86E29B-B9C6-509C-4461-9A6B388AC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521"/>
            <a:ext cx="9144000" cy="58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513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HP - PowerPoint">
      <a:dk1>
        <a:srgbClr val="50544D"/>
      </a:dk1>
      <a:lt1>
        <a:srgbClr val="FFFFFF"/>
      </a:lt1>
      <a:dk2>
        <a:srgbClr val="FFFFFF"/>
      </a:dk2>
      <a:lt2>
        <a:srgbClr val="E65400"/>
      </a:lt2>
      <a:accent1>
        <a:srgbClr val="E65400"/>
      </a:accent1>
      <a:accent2>
        <a:srgbClr val="FAB636"/>
      </a:accent2>
      <a:accent3>
        <a:srgbClr val="476475"/>
      </a:accent3>
      <a:accent4>
        <a:srgbClr val="90B1C0"/>
      </a:accent4>
      <a:accent5>
        <a:srgbClr val="742068"/>
      </a:accent5>
      <a:accent6>
        <a:srgbClr val="D04D9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A9A798D-68B4-4F89-9DEE-03D58E52821B}" vid="{3ECCBBC0-8E38-4107-9EA8-E034BD002E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3118</TotalTime>
  <Words>185</Words>
  <Application>Microsoft Office PowerPoint</Application>
  <PresentationFormat>On-screen Show (4:3)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Blank</vt:lpstr>
      <vt:lpstr>Yarning Circle Prom Hill Charter  </vt:lpstr>
      <vt:lpstr>PowerPoint Presentation</vt:lpstr>
      <vt:lpstr>PowerPoint Presentation</vt:lpstr>
    </vt:vector>
  </TitlesOfParts>
  <Company>BHP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AMYAC / AMY Nominees HR Support Meeting  </dc:title>
  <dc:creator>Hedditch, Sam</dc:creator>
  <cp:lastModifiedBy>Hedditch, Sam</cp:lastModifiedBy>
  <cp:revision>8</cp:revision>
  <dcterms:created xsi:type="dcterms:W3CDTF">2024-07-04T23:52:37Z</dcterms:created>
  <dcterms:modified xsi:type="dcterms:W3CDTF">2024-09-08T19:45:27Z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4812d1e-3c1c-456d-8b06-d91370e98bb1_Enabled">
    <vt:lpwstr>true</vt:lpwstr>
  </property>
  <property fmtid="{D5CDD505-2E9C-101B-9397-08002B2CF9AE}" pid="3" name="MSIP_Label_d4812d1e-3c1c-456d-8b06-d91370e98bb1_SetDate">
    <vt:lpwstr>2024-07-11T05:01:33Z</vt:lpwstr>
  </property>
  <property fmtid="{D5CDD505-2E9C-101B-9397-08002B2CF9AE}" pid="4" name="MSIP_Label_d4812d1e-3c1c-456d-8b06-d91370e98bb1_Method">
    <vt:lpwstr>Privileged</vt:lpwstr>
  </property>
  <property fmtid="{D5CDD505-2E9C-101B-9397-08002B2CF9AE}" pid="5" name="MSIP_Label_d4812d1e-3c1c-456d-8b06-d91370e98bb1_Name">
    <vt:lpwstr>BHP_Public_NoMarking</vt:lpwstr>
  </property>
  <property fmtid="{D5CDD505-2E9C-101B-9397-08002B2CF9AE}" pid="6" name="MSIP_Label_d4812d1e-3c1c-456d-8b06-d91370e98bb1_SiteId">
    <vt:lpwstr>4f6e1565-c2c7-43cb-8a4c-0981d022ce20</vt:lpwstr>
  </property>
  <property fmtid="{D5CDD505-2E9C-101B-9397-08002B2CF9AE}" pid="7" name="MSIP_Label_d4812d1e-3c1c-456d-8b06-d91370e98bb1_ActionId">
    <vt:lpwstr>69f2b727-c897-4eba-9523-31d392342ac0</vt:lpwstr>
  </property>
  <property fmtid="{D5CDD505-2E9C-101B-9397-08002B2CF9AE}" pid="8" name="MSIP_Label_d4812d1e-3c1c-456d-8b06-d91370e98bb1_ContentBits">
    <vt:lpwstr>0</vt:lpwstr>
  </property>
</Properties>
</file>